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AA7C2-E8DC-467C-9833-F833067453C2}" type="datetimeFigureOut">
              <a:rPr lang="en-US" smtClean="0"/>
              <a:pPr/>
              <a:t>29-Aug-18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1A8E8C-7000-4BD7-A278-0C13557904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350BE-36FB-48B8-BC3B-BF82FA8A4B16}" type="datetime1">
              <a:rPr lang="en-US" smtClean="0"/>
              <a:pPr/>
              <a:t>29-Aug-18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8D951-FD7A-4EA6-9971-BA4650F5F282}" type="datetime1">
              <a:rPr lang="en-US" smtClean="0"/>
              <a:pPr/>
              <a:t>29-Aug-18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DA1A-1160-4810-A009-9384DF143964}" type="datetime1">
              <a:rPr lang="en-US" smtClean="0"/>
              <a:pPr/>
              <a:t>29-Aug-18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8CA7-DF52-4574-B28B-BF67C425F74E}" type="datetime1">
              <a:rPr lang="en-US" smtClean="0"/>
              <a:pPr/>
              <a:t>29-Aug-18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388C-ACCE-4EF5-AD2C-86A2C6495869}" type="datetime1">
              <a:rPr lang="en-US" smtClean="0"/>
              <a:pPr/>
              <a:t>29-Aug-18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A2DB-E9A4-4F11-9A97-3D805873123B}" type="datetime1">
              <a:rPr lang="en-US" smtClean="0"/>
              <a:pPr/>
              <a:t>29-Aug-18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039D-4B07-4C92-99B2-D30586816A68}" type="datetime1">
              <a:rPr lang="en-US" smtClean="0"/>
              <a:pPr/>
              <a:t>29-Aug-18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C0F6-D106-4D90-B6A1-515B7FD8F0C8}" type="datetime1">
              <a:rPr lang="en-US" smtClean="0"/>
              <a:pPr/>
              <a:t>29-Aug-18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B9723-2437-47C8-833A-EDB2EBB6A5A1}" type="datetime1">
              <a:rPr lang="en-US" smtClean="0"/>
              <a:pPr/>
              <a:t>29-Aug-18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C9E6-3B8B-4571-9128-858A99C98B86}" type="datetime1">
              <a:rPr lang="en-US" smtClean="0"/>
              <a:pPr/>
              <a:t>29-Aug-18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141EB-C6BD-49FF-BC05-BF0312C62789}" type="datetime1">
              <a:rPr lang="en-US" smtClean="0"/>
              <a:pPr/>
              <a:t>29-Aug-18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1E575-74B0-4F22-8519-3F96FB7A2B3A}" type="datetime1">
              <a:rPr lang="en-US" smtClean="0"/>
              <a:pPr/>
              <a:t>29-Aug-18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1506" y="609601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24000"/>
            <a:ext cx="6400800" cy="1143000"/>
          </a:xfrm>
        </p:spPr>
        <p:txBody>
          <a:bodyPr>
            <a:normAutofit/>
          </a:bodyPr>
          <a:lstStyle/>
          <a:p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Third Risk monitoring document</a:t>
            </a:r>
            <a:endParaRPr lang="bs-Latn-BA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685800" y="2667000"/>
            <a:ext cx="7772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Milan Gocić</a:t>
            </a:r>
          </a:p>
          <a:p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University of Niš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85800" y="4953000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Fourth Steering Committee meeting/ 5</a:t>
            </a:r>
            <a:r>
              <a:rPr lang="en-GB" sz="1800" baseline="300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th</a:t>
            </a:r>
            <a:r>
              <a:rPr lang="sr-Latn-BA" sz="1800" smtClean="0">
                <a:solidFill>
                  <a:srgbClr val="002060"/>
                </a:solidFill>
                <a:latin typeface="Book Antiqua" panose="02040602050305030304" pitchFamily="18" charset="0"/>
              </a:rPr>
              <a:t> September </a:t>
            </a:r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2018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0" y="6057781"/>
            <a:ext cx="9144000" cy="8002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1200" dirty="0">
                <a:effectLst/>
                <a:latin typeface="Book Antiqua"/>
                <a:ea typeface="Calibri"/>
                <a:cs typeface="Times New Roman"/>
              </a:rPr>
              <a:t>Project number:  </a:t>
            </a:r>
            <a:r>
              <a:rPr lang="sr-Latn-RS" sz="1200" smtClean="0">
                <a:effectLst/>
                <a:latin typeface="Book Antiqua"/>
                <a:ea typeface="Calibri"/>
                <a:cs typeface="Times New Roman"/>
              </a:rPr>
              <a:t>5</a:t>
            </a:r>
            <a:r>
              <a:rPr lang="en-US" sz="1200" smtClean="0">
                <a:latin typeface="Book Antiqua"/>
                <a:ea typeface="Calibri"/>
                <a:cs typeface="Times New Roman"/>
              </a:rPr>
              <a:t>73806-EPP-1-2016-1-RS-EPPKA2-CBHE-JP</a:t>
            </a:r>
            <a:endParaRPr lang="bs-Latn-BA" sz="1200" dirty="0">
              <a:latin typeface="Book Antiqua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200" dirty="0">
                <a:effectLst/>
                <a:latin typeface="Book Antiqua"/>
                <a:ea typeface="Calibri"/>
                <a:cs typeface="Times New Roman"/>
              </a:rPr>
              <a:t> </a:t>
            </a:r>
            <a:endParaRPr lang="bs-Latn-BA" sz="1200" dirty="0">
              <a:effectLst/>
              <a:latin typeface="Book Antiqua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bs-Latn-BA" sz="1100" i="1" dirty="0">
                <a:effectLst/>
                <a:latin typeface="Book Antiqua"/>
                <a:ea typeface="Calibri"/>
                <a:cs typeface="Times New Roman"/>
              </a:rPr>
              <a:t>"This project has been funded with support from the European Commission. This publication </a:t>
            </a:r>
            <a:r>
              <a:rPr lang="bs-Latn-BA" sz="1100" i="1" dirty="0" smtClean="0">
                <a:effectLst/>
                <a:latin typeface="Book Antiqua"/>
                <a:ea typeface="Calibri"/>
                <a:cs typeface="Times New Roman"/>
              </a:rPr>
              <a:t>reflects </a:t>
            </a:r>
            <a:r>
              <a:rPr lang="bs-Latn-BA" sz="1100" i="1" dirty="0">
                <a:effectLst/>
                <a:latin typeface="Book Antiqua"/>
                <a:ea typeface="Calibri"/>
                <a:cs typeface="Times New Roman"/>
              </a:rPr>
              <a:t>the views only of the author, and the Commission cannot be held responsible for any use which may be made of the information contained therein"</a:t>
            </a:r>
            <a:endParaRPr lang="bs-Latn-BA" sz="1200" dirty="0">
              <a:effectLst/>
              <a:latin typeface="Book Antiqua"/>
              <a:ea typeface="Calibri"/>
              <a:cs typeface="Times New Roman"/>
            </a:endParaRPr>
          </a:p>
        </p:txBody>
      </p:sp>
      <p:pic>
        <p:nvPicPr>
          <p:cNvPr id="15" name="Picture 14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pic>
        <p:nvPicPr>
          <p:cNvPr id="16" name="Picture 15" descr="http://rewbc.ni.ac.rs/wp-content/uploads/2016/02/University-NIS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2400" y="3810000"/>
            <a:ext cx="114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95395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228600" y="838200"/>
          <a:ext cx="8610597" cy="5672980"/>
        </p:xfrm>
        <a:graphic>
          <a:graphicData uri="http://schemas.openxmlformats.org/drawingml/2006/table">
            <a:tbl>
              <a:tblPr/>
              <a:tblGrid>
                <a:gridCol w="2362198"/>
                <a:gridCol w="3378200"/>
                <a:gridCol w="2870199"/>
              </a:tblGrid>
              <a:tr h="2023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Calibri"/>
                          <a:cs typeface="Arial"/>
                        </a:rPr>
                        <a:t>Risk title</a:t>
                      </a:r>
                      <a:endParaRPr lang="en-US" sz="14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5084" marR="55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Accreditation of master curricula in WB countries</a:t>
                      </a:r>
                      <a:endParaRPr lang="en-US" sz="14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5084" marR="55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073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Calibri"/>
                          <a:cs typeface="Arial"/>
                        </a:rPr>
                        <a:t>Description of risk</a:t>
                      </a:r>
                      <a:endParaRPr lang="en-US" sz="14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5084" marR="55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Calibri"/>
                          <a:cs typeface="Arial"/>
                        </a:rPr>
                        <a:t>Probability</a:t>
                      </a:r>
                      <a:endParaRPr lang="en-US" sz="14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Calibri"/>
                          <a:cs typeface="Arial"/>
                        </a:rPr>
                        <a:t>medium</a:t>
                      </a:r>
                      <a:endParaRPr lang="en-US" sz="14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Calibri"/>
                          <a:cs typeface="Arial"/>
                        </a:rPr>
                        <a:t>Impact</a:t>
                      </a:r>
                      <a:endParaRPr lang="en-US" sz="14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Book Antiqua" pitchFamily="18" charset="0"/>
                          <a:ea typeface="Calibri"/>
                          <a:cs typeface="Arial"/>
                        </a:rPr>
                        <a:t>high</a:t>
                      </a:r>
                      <a:endParaRPr lang="en-US" sz="140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5084" marR="55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676775" algn="l"/>
                        </a:tabLst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Master curricula in WB countries should be accredited on time regarding national legislation in WB countries.</a:t>
                      </a:r>
                      <a:endParaRPr lang="en-US" sz="14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5084" marR="55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2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Book Antiqua" pitchFamily="18" charset="0"/>
                          <a:ea typeface="Calibri"/>
                          <a:cs typeface="Arial"/>
                        </a:rPr>
                        <a:t>Preventive action</a:t>
                      </a:r>
                      <a:endParaRPr lang="en-US" sz="140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5084" marR="55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i="1" kern="120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WB partner HEIs should prepare and submit necessary documentation on time i.e. till the end of March 2018. </a:t>
                      </a:r>
                      <a:endParaRPr lang="en-US" sz="14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5084" marR="55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23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Book Antiqua" pitchFamily="18" charset="0"/>
                          <a:ea typeface="Calibri"/>
                          <a:cs typeface="Arial"/>
                        </a:rPr>
                        <a:t>Corrective action</a:t>
                      </a:r>
                      <a:endParaRPr lang="en-US" sz="140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5084" marR="55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i="1" kern="120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WB HEIs should prepare accreditation documentation in line with the national legislation to avoid problems</a:t>
                      </a:r>
                      <a:endParaRPr lang="en-US" sz="14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5084" marR="55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988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Book Antiqua" pitchFamily="18" charset="0"/>
                          <a:ea typeface="Calibri"/>
                          <a:cs typeface="Arial"/>
                        </a:rPr>
                        <a:t>Decision of SC, QAC and Project Coordinator</a:t>
                      </a:r>
                      <a:endParaRPr lang="en-US" sz="140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5084" marR="55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en-US" sz="1800" i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 contact Commission for Accreditation in WB countries and other relevant agencies and institutions. </a:t>
                      </a:r>
                      <a:endParaRPr lang="en-US" sz="1400" dirty="0">
                        <a:latin typeface="Book Antiqua" pitchFamily="18" charset="0"/>
                      </a:endParaRPr>
                    </a:p>
                  </a:txBody>
                  <a:tcPr marL="55084" marR="55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1828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145</Words>
  <Application>Microsoft Office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Development of master curricula for natural disasters risk management in Western Balkan countries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Strengthening of Internationalisation in B&amp;H Higher Education</dc:title>
  <dc:creator>user</dc:creator>
  <cp:lastModifiedBy>Milan</cp:lastModifiedBy>
  <cp:revision>46</cp:revision>
  <dcterms:created xsi:type="dcterms:W3CDTF">2006-08-16T00:00:00Z</dcterms:created>
  <dcterms:modified xsi:type="dcterms:W3CDTF">2018-08-29T21:20:46Z</dcterms:modified>
</cp:coreProperties>
</file>