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29-Aug-18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29-Aug-18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Third Risk monitoring document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Fourth Steering Committee meeting/ 5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6" name="Picture 15" descr="http://rewbc.ni.ac.rs/wp-content/uploads/2016/02/University-NIS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28600" y="838200"/>
          <a:ext cx="8610597" cy="5672980"/>
        </p:xfrm>
        <a:graphic>
          <a:graphicData uri="http://schemas.openxmlformats.org/drawingml/2006/table">
            <a:tbl>
              <a:tblPr/>
              <a:tblGrid>
                <a:gridCol w="2362198"/>
                <a:gridCol w="3378200"/>
                <a:gridCol w="2870199"/>
              </a:tblGrid>
              <a:tr h="202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Risk title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Accreditation of master curricula in WB countries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7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Description of risk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Probability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medium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Impact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high</a:t>
                      </a:r>
                      <a:endParaRPr lang="en-US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676775" algn="l"/>
                        </a:tabLs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Master curricula in WB countries should be accredited on time regarding national legislation in WB countries.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Preventive action</a:t>
                      </a:r>
                      <a:endParaRPr lang="en-US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WB partner HEIs should prepare and submit necessary documentation on time i.e. till the end of March 2018. 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Corrective action</a:t>
                      </a:r>
                      <a:endParaRPr lang="en-US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WB HEIs should prepare accreditation documentation in line with the national legislation to avoid problems</a:t>
                      </a:r>
                      <a:endParaRPr lang="en-US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8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Decision of SC, QAC and Project Coordinator</a:t>
                      </a:r>
                      <a:endParaRPr lang="en-US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n-US" sz="1800" i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contact Commission for Accreditation in WB countries and other relevant agencies and institutions. </a:t>
                      </a: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 marL="55084" marR="550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145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Development of master curricula for natural disasters risk management in Western Balkan countries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46</cp:revision>
  <dcterms:created xsi:type="dcterms:W3CDTF">2006-08-16T00:00:00Z</dcterms:created>
  <dcterms:modified xsi:type="dcterms:W3CDTF">2018-08-29T21:20:46Z</dcterms:modified>
</cp:coreProperties>
</file>